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63" r:id="rId1"/>
  </p:sldMasterIdLst>
  <p:notesMasterIdLst>
    <p:notesMasterId r:id="rId4"/>
  </p:notesMasterIdLst>
  <p:handoutMasterIdLst>
    <p:handoutMasterId r:id="rId5"/>
  </p:handoutMasterIdLst>
  <p:sldIdLst>
    <p:sldId id="262" r:id="rId2"/>
    <p:sldId id="319" r:id="rId3"/>
  </p:sldIdLst>
  <p:sldSz cx="9144000" cy="6858000" type="screen4x3"/>
  <p:notesSz cx="6858000" cy="9144000"/>
  <p:embeddedFontLst>
    <p:embeddedFont>
      <p:font typeface="ＭＳ Ｐゴシック" pitchFamily="34" charset="-128"/>
      <p:regular r:id="rId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BAFE22"/>
    <a:srgbClr val="FF6600"/>
    <a:srgbClr val="A3F3FF"/>
    <a:srgbClr val="29C1D8"/>
    <a:srgbClr val="99CCFF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8462" autoAdjust="0"/>
  </p:normalViewPr>
  <p:slideViewPr>
    <p:cSldViewPr snapToGrid="0">
      <p:cViewPr>
        <p:scale>
          <a:sx n="66" d="100"/>
          <a:sy n="66" d="100"/>
        </p:scale>
        <p:origin x="-582" y="-222"/>
      </p:cViewPr>
      <p:guideLst>
        <p:guide orient="horz" pos="2156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704"/>
    </p:cViewPr>
  </p:sorterViewPr>
  <p:notesViewPr>
    <p:cSldViewPr snapToGrid="0">
      <p:cViewPr varScale="1">
        <p:scale>
          <a:sx n="82" d="100"/>
          <a:sy n="82" d="100"/>
        </p:scale>
        <p:origin x="-2010" y="-96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4796B32E-6000-4263-895D-38236E87FAA5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6E901B6-5A5D-4D8D-8E4C-2336CA47A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D10F0947-6373-44D7-A797-54132C2A73B4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1A5E9CF7-471B-4F01-B093-9800EB373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CF6916D-2E8D-4ED7-84EB-278D1B452B0E}" type="datetime1">
              <a:rPr lang="en-US" smtClean="0"/>
              <a:pPr/>
              <a:t>7/27/2011</a:t>
            </a:fld>
            <a:endParaRPr lang="en-US" smtClean="0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0DF0-ED79-49D7-9D01-ABC515F4C8F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tellabs_logo_color"/>
          <p:cNvPicPr>
            <a:picLocks noChangeAspect="1" noChangeArrowheads="1"/>
          </p:cNvPicPr>
          <p:nvPr/>
        </p:nvPicPr>
        <p:blipFill>
          <a:blip r:embed="rId3" cstate="print"/>
          <a:srcRect l="7326" t="18192" r="7204" b="20744"/>
          <a:stretch>
            <a:fillRect/>
          </a:stretch>
        </p:blipFill>
        <p:spPr bwMode="auto">
          <a:xfrm>
            <a:off x="6253163" y="5856288"/>
            <a:ext cx="2478087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346075" y="1066800"/>
            <a:ext cx="8455025" cy="1984375"/>
          </a:xfrm>
          <a:ln>
            <a:headEnd/>
            <a:tailEnd/>
          </a:ln>
          <a:effectLst>
            <a:outerShdw dist="71842" dir="2700000" algn="ctr" rotWithShape="0">
              <a:schemeClr val="tx1"/>
            </a:outerShdw>
          </a:effectLst>
        </p:spPr>
        <p:txBody>
          <a:bodyPr anchor="ctr" anchorCtr="1">
            <a:spAutoFit/>
          </a:bodyPr>
          <a:lstStyle>
            <a:lvl1pPr algn="ctr">
              <a:lnSpc>
                <a:spcPct val="115000"/>
              </a:lnSpc>
              <a:spcBef>
                <a:spcPct val="10000"/>
              </a:spcBef>
              <a:spcAft>
                <a:spcPct val="10000"/>
              </a:spcAft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7975" y="5616575"/>
            <a:ext cx="5302250" cy="992188"/>
          </a:xfrm>
          <a:ln w="9525"/>
        </p:spPr>
        <p:txBody>
          <a:bodyPr lIns="91440" tIns="91440" rIns="91440" bIns="45720" anchor="b">
            <a:spAutoFit/>
          </a:bodyPr>
          <a:lstStyle>
            <a:lvl1pPr marL="0" indent="0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Tx/>
              <a:buNone/>
              <a:defRPr kumimoji="1" sz="28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705600"/>
            <a:ext cx="250825" cy="152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EECB3E-7F05-4442-B638-2AA746F5D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C3951-D36B-4F82-A042-F1457BC67E50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98903-1E74-48E4-A3B3-C9EF18BC4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9425" y="0"/>
            <a:ext cx="2168525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263" y="0"/>
            <a:ext cx="6354762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81B93-D805-4273-A04C-446CD1F0C912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1138-9F65-42CD-9040-D568E1406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0"/>
            <a:ext cx="7221537" cy="1092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22263" y="1247775"/>
            <a:ext cx="8675687" cy="4573588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F085-C7FC-4367-B244-1749B5E8E4D1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681F6-1196-4323-AC21-5817A9036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TELLABS  copyright</a:t>
            </a: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9823D-3CD7-4AA2-878B-BEF1F78FD0AF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7CF4-D132-4119-874F-D4A533DB5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22244-B214-4A1D-9C64-99B0DD1FEE96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BF418-4726-479B-9C70-FCA292BF9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2263" y="1247775"/>
            <a:ext cx="426085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5513" y="1247775"/>
            <a:ext cx="4262437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57D9E-1BFB-41B0-8B2C-A45A2F62CFF8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D9214-C6C4-40E2-860D-98180433F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1E05E-0A9B-46B3-97E4-1760FCB80121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AAB5B-BC9A-43E6-8CBE-1D3509A25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7B97C-C814-46FA-925F-CE5BA9C7CA55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23359-A2F0-4168-8FBC-206EBC710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3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1A6F9-0634-4F12-95B6-E5A563EA339B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B5DA2-7942-4CF0-8C59-4221ADAC3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92CB1-C6B3-4278-B5A8-0D105D8BE541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7D395-7389-4B30-AC1D-A3862C36E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E1919-59F1-45B3-B72F-5B6EA2FF4818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BC87C-F6D7-401A-ACB8-4A3B96B7E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2263" y="1247775"/>
            <a:ext cx="8675687" cy="45735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22263" y="0"/>
            <a:ext cx="7221537" cy="1092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6050" y="6572250"/>
            <a:ext cx="1211263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800" smtClean="0"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0700" y="6572250"/>
            <a:ext cx="2133600" cy="241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800" smtClean="0"/>
            </a:lvl1pPr>
          </a:lstStyle>
          <a:p>
            <a:pPr>
              <a:defRPr/>
            </a:pPr>
            <a:fld id="{5B923F01-FF36-4FB8-90F8-D38C089FB7C4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686550"/>
            <a:ext cx="250825" cy="1524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smtClean="0"/>
            </a:lvl1pPr>
          </a:lstStyle>
          <a:p>
            <a:pPr>
              <a:defRPr/>
            </a:pPr>
            <a:fld id="{187F66A0-F9C3-47E0-A305-DE7789556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ransition spd="med">
    <p:zoom/>
  </p:transition>
  <p:hf hdr="0"/>
  <p:txStyles>
    <p:titleStyle>
      <a:lvl1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2pPr>
      <a:lvl3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3pPr>
      <a:lvl4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4pPr>
      <a:lvl5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9pPr>
    </p:titleStyle>
    <p:bodyStyle>
      <a:lvl1pPr marL="287338" indent="-287338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87338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2200" b="1">
          <a:solidFill>
            <a:schemeClr val="tx1"/>
          </a:solidFill>
          <a:latin typeface="+mn-lt"/>
        </a:defRPr>
      </a:lvl2pPr>
      <a:lvl3pPr marL="1082675" indent="-222250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2000" b="1">
          <a:solidFill>
            <a:schemeClr val="tx1"/>
          </a:solidFill>
          <a:latin typeface="+mn-lt"/>
        </a:defRPr>
      </a:lvl3pPr>
      <a:lvl4pPr marL="1539875" indent="-222250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b="1">
          <a:solidFill>
            <a:schemeClr val="tx1"/>
          </a:solidFill>
          <a:latin typeface="+mn-lt"/>
        </a:defRPr>
      </a:lvl4pPr>
      <a:lvl5pPr marL="1997075" indent="-222250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5pPr>
      <a:lvl6pPr marL="24542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6pPr>
      <a:lvl7pPr marL="29114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7pPr>
      <a:lvl8pPr marL="33686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8pPr>
      <a:lvl9pPr marL="38258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5"/>
          <p:cNvSpPr>
            <a:spLocks noGrp="1"/>
          </p:cNvSpPr>
          <p:nvPr>
            <p:ph type="ctrTitle"/>
          </p:nvPr>
        </p:nvSpPr>
        <p:spPr>
          <a:xfrm>
            <a:off x="346075" y="1057176"/>
            <a:ext cx="8455025" cy="20036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[</a:t>
            </a:r>
            <a:r>
              <a:rPr lang="en-US" dirty="0" err="1" smtClean="0"/>
              <a:t>mext</a:t>
            </a:r>
            <a:r>
              <a:rPr lang="en-US" dirty="0" smtClean="0"/>
              <a:t>] discussion group agenda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6386" name="Subtitle 5"/>
          <p:cNvSpPr>
            <a:spLocks noGrp="1"/>
          </p:cNvSpPr>
          <p:nvPr>
            <p:ph type="subTitle" sz="quarter" idx="1"/>
          </p:nvPr>
        </p:nvSpPr>
        <p:spPr>
          <a:xfrm>
            <a:off x="177347" y="5091425"/>
            <a:ext cx="5729968" cy="1517338"/>
          </a:xfrm>
          <a:ln w="12700"/>
        </p:spPr>
        <p:txBody>
          <a:bodyPr/>
          <a:lstStyle/>
          <a:p>
            <a:r>
              <a:rPr lang="en-US" dirty="0" smtClean="0"/>
              <a:t>Charles Perkins</a:t>
            </a:r>
          </a:p>
          <a:p>
            <a:r>
              <a:rPr lang="en-US" dirty="0" smtClean="0"/>
              <a:t>charliep@computer.org</a:t>
            </a:r>
          </a:p>
          <a:p>
            <a:r>
              <a:rPr lang="en-US" smtClean="0"/>
              <a:t>IETF </a:t>
            </a:r>
            <a:r>
              <a:rPr lang="en-US" smtClean="0"/>
              <a:t>81:  </a:t>
            </a:r>
            <a:r>
              <a:rPr lang="en-US" dirty="0" smtClean="0"/>
              <a:t>July 28, 2011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56638" y="6545263"/>
            <a:ext cx="487362" cy="217487"/>
          </a:xfrm>
          <a:noFill/>
        </p:spPr>
        <p:txBody>
          <a:bodyPr/>
          <a:lstStyle/>
          <a:p>
            <a:fld id="{1ABB6DEE-0AFF-4D5B-9CC3-02202A4A78A1}" type="slidenum">
              <a:rPr lang="en-US">
                <a:latin typeface="Courier New" pitchFamily="49" charset="0"/>
                <a:ea typeface="ＭＳ Ｐゴシック" pitchFamily="-107" charset="-128"/>
              </a:rPr>
              <a:pPr/>
              <a:t>1</a:t>
            </a:fld>
            <a:endParaRPr lang="en-US">
              <a:latin typeface="Courier New" pitchFamily="49" charset="0"/>
              <a:ea typeface="ＭＳ Ｐゴシック" pitchFamily="-107" charset="-128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bashing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263" y="1247774"/>
            <a:ext cx="8675687" cy="5428797"/>
          </a:xfrm>
        </p:spPr>
        <p:txBody>
          <a:bodyPr/>
          <a:lstStyle/>
          <a:p>
            <a:r>
              <a:rPr lang="en-US" dirty="0" smtClean="0"/>
              <a:t>Purpose of meeting (vs. scheduled WG meetings)</a:t>
            </a:r>
          </a:p>
          <a:p>
            <a:pPr lvl="1"/>
            <a:r>
              <a:rPr lang="en-US" dirty="0" smtClean="0"/>
              <a:t>Need to increase participation on mailing list</a:t>
            </a:r>
          </a:p>
          <a:p>
            <a:pPr lvl="1"/>
            <a:r>
              <a:rPr lang="en-US" dirty="0" smtClean="0"/>
              <a:t>Should decommission [</a:t>
            </a:r>
            <a:r>
              <a:rPr lang="en-US" dirty="0" err="1" smtClean="0"/>
              <a:t>dmm</a:t>
            </a:r>
            <a:r>
              <a:rPr lang="en-US" dirty="0" smtClean="0"/>
              <a:t>] mailing list</a:t>
            </a:r>
          </a:p>
          <a:p>
            <a:r>
              <a:rPr lang="en-US" dirty="0" smtClean="0"/>
              <a:t>Discussion of DMM I-Ds and topic (60 </a:t>
            </a:r>
            <a:r>
              <a:rPr lang="en-US" dirty="0" err="1" smtClean="0"/>
              <a:t>mins</a:t>
            </a:r>
            <a:r>
              <a:rPr lang="en-US" dirty="0" smtClean="0"/>
              <a:t>) </a:t>
            </a:r>
          </a:p>
          <a:p>
            <a:r>
              <a:rPr lang="en-US" dirty="0" smtClean="0"/>
              <a:t>Enhancements to (DS)MIP6 to meet deployment and 4G+ architecture needs (60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HA/LMA not really used to full effect</a:t>
            </a:r>
          </a:p>
          <a:p>
            <a:pPr lvl="1"/>
            <a:r>
              <a:rPr lang="en-US" dirty="0" smtClean="0"/>
              <a:t>Multiple authentications should be avoided</a:t>
            </a:r>
          </a:p>
          <a:p>
            <a:pPr lvl="1"/>
            <a:r>
              <a:rPr lang="en-US" dirty="0" smtClean="0"/>
              <a:t>Need to consider realistic evolution of operator network</a:t>
            </a:r>
          </a:p>
          <a:p>
            <a:pPr lvl="1"/>
            <a:r>
              <a:rPr lang="en-US" dirty="0" smtClean="0"/>
              <a:t>Need to consider 802.11 networks as full citizens</a:t>
            </a:r>
          </a:p>
          <a:p>
            <a:r>
              <a:rPr lang="en-US" dirty="0" smtClean="0"/>
              <a:t>Anything else that people have in mind.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TELLABS  copyright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A529823D-3CD7-4AA2-878B-BEF1F78FD0AF}" type="datetime1">
              <a:rPr lang="en-US" smtClean="0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7CF4-D132-4119-874F-D4A533DB5A3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Tellabs PPT V3">
  <a:themeElements>
    <a:clrScheme name="Tellabs PPT V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937AB"/>
      </a:accent1>
      <a:accent2>
        <a:srgbClr val="D6852A"/>
      </a:accent2>
      <a:accent3>
        <a:srgbClr val="FFFFFF"/>
      </a:accent3>
      <a:accent4>
        <a:srgbClr val="000000"/>
      </a:accent4>
      <a:accent5>
        <a:srgbClr val="BEAED2"/>
      </a:accent5>
      <a:accent6>
        <a:srgbClr val="C27825"/>
      </a:accent6>
      <a:hlink>
        <a:srgbClr val="49853F"/>
      </a:hlink>
      <a:folHlink>
        <a:srgbClr val="C52125"/>
      </a:folHlink>
    </a:clrScheme>
    <a:fontScheme name="Tellabs PPT V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llabs PPT 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937AB"/>
        </a:accent1>
        <a:accent2>
          <a:srgbClr val="D6852A"/>
        </a:accent2>
        <a:accent3>
          <a:srgbClr val="FFFFFF"/>
        </a:accent3>
        <a:accent4>
          <a:srgbClr val="000000"/>
        </a:accent4>
        <a:accent5>
          <a:srgbClr val="BEAED2"/>
        </a:accent5>
        <a:accent6>
          <a:srgbClr val="C27825"/>
        </a:accent6>
        <a:hlink>
          <a:srgbClr val="49853F"/>
        </a:hlink>
        <a:folHlink>
          <a:srgbClr val="C521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tlab_template_v3</Template>
  <TotalTime>25729</TotalTime>
  <Words>111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ＭＳ Ｐゴシック</vt:lpstr>
      <vt:lpstr>Courier New</vt:lpstr>
      <vt:lpstr>Wingdings</vt:lpstr>
      <vt:lpstr>Tellabs PPT V3</vt:lpstr>
      <vt:lpstr>[mext] discussion group agenda</vt:lpstr>
      <vt:lpstr>Agenda bashing</vt:lpstr>
    </vt:vector>
  </TitlesOfParts>
  <Manager>April 2009</Manager>
  <Company>Tellabs Operations,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tlab_template_v3.ppt</dc:title>
  <dc:subject>Corporate PowerPoint Template</dc:subject>
  <dc:creator>Corporate &amp; Marketing Communications</dc:creator>
  <dc:description>Any questions please email Tellabs Corporate Communications in Naperville, IL U.S.A. at corpcomm@tellabs.com</dc:description>
  <cp:lastModifiedBy>Charles Perkins</cp:lastModifiedBy>
  <cp:revision>488</cp:revision>
  <cp:lastPrinted>2010-09-07T21:24:34Z</cp:lastPrinted>
  <dcterms:created xsi:type="dcterms:W3CDTF">2010-09-23T21:02:13Z</dcterms:created>
  <dcterms:modified xsi:type="dcterms:W3CDTF">2011-07-27T13:01:33Z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ingExpirationDate">
    <vt:lpwstr/>
  </property>
  <property fmtid="{D5CDD505-2E9C-101B-9397-08002B2CF9AE}" pid="3" name="PublishingStartDate">
    <vt:lpwstr/>
  </property>
</Properties>
</file>